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59" r:id="rId4"/>
    <p:sldId id="261" r:id="rId5"/>
    <p:sldId id="275" r:id="rId6"/>
    <p:sldId id="257" r:id="rId7"/>
    <p:sldId id="267" r:id="rId8"/>
    <p:sldId id="262" r:id="rId9"/>
    <p:sldId id="266" r:id="rId10"/>
    <p:sldId id="270" r:id="rId11"/>
    <p:sldId id="271" r:id="rId12"/>
    <p:sldId id="269" r:id="rId13"/>
    <p:sldId id="273" r:id="rId14"/>
    <p:sldId id="27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39" autoAdjust="0"/>
    <p:restoredTop sz="94660"/>
  </p:normalViewPr>
  <p:slideViewPr>
    <p:cSldViewPr snapToGrid="0">
      <p:cViewPr>
        <p:scale>
          <a:sx n="117" d="100"/>
          <a:sy n="117" d="100"/>
        </p:scale>
        <p:origin x="-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18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682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19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511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2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44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898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757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642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81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6533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982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3731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13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275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999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FF573-CE1E-40DF-9DB8-864F6926DB91}" type="datetimeFigureOut">
              <a:rPr lang="ru-RU" smtClean="0"/>
              <a:t>06.02.2019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25BDBF7-DA9E-414D-BF2C-CFDAB97F8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23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nsdrugba.ru/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760562"/>
            <a:ext cx="7766936" cy="1610436"/>
          </a:xfrm>
        </p:spPr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вадьбы и банкеты в пансионате «Дружба»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3480179"/>
            <a:ext cx="7766936" cy="2552131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Лучшим оформлением станут </a:t>
            </a:r>
            <a:r>
              <a:rPr lang="ru-RU" sz="2400" dirty="0"/>
              <a:t>шатер из крон деревьев и </a:t>
            </a:r>
            <a:r>
              <a:rPr lang="ru-RU" sz="2400" dirty="0" smtClean="0"/>
              <a:t>зеленая поляна</a:t>
            </a:r>
            <a:r>
              <a:rPr lang="ru-RU" sz="2400" dirty="0"/>
              <a:t>! Сложно найти </a:t>
            </a:r>
            <a:r>
              <a:rPr lang="ru-RU" sz="2400" dirty="0" smtClean="0"/>
              <a:t>зал, </a:t>
            </a:r>
            <a:r>
              <a:rPr lang="ru-RU" sz="2400" dirty="0"/>
              <a:t>который вместил бы такое же количество гостей</a:t>
            </a:r>
            <a:r>
              <a:rPr lang="ru-RU" sz="2400" dirty="0" smtClean="0"/>
              <a:t>, </a:t>
            </a:r>
            <a:r>
              <a:rPr lang="ru-RU" sz="2400" dirty="0"/>
              <a:t>и чтобы все они чувствовали себя абсолютно </a:t>
            </a:r>
            <a:r>
              <a:rPr lang="ru-RU" sz="2400" dirty="0" smtClean="0"/>
              <a:t>комфортно.</a:t>
            </a:r>
          </a:p>
          <a:p>
            <a:pPr algn="ctr"/>
            <a:r>
              <a:rPr lang="ru-RU" sz="2400" dirty="0" smtClean="0"/>
              <a:t>А залы пансионата надежно укроют Вас и Ваших гостей от непогоды даря ощущение природного тепла и света   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808" y="0"/>
            <a:ext cx="2837549" cy="16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9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7"/>
    </mc:Choice>
    <mc:Fallback xmlns="">
      <p:transition spd="slow" advTm="255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31862" y="1009934"/>
            <a:ext cx="3738680" cy="46402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Хочется лета зимой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021" y="1828800"/>
            <a:ext cx="6032310" cy="429904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2492" y="1241946"/>
            <a:ext cx="3512529" cy="3398293"/>
          </a:xfrm>
        </p:spPr>
        <p:txBody>
          <a:bodyPr>
            <a:noAutofit/>
          </a:bodyPr>
          <a:lstStyle/>
          <a:p>
            <a:r>
              <a:rPr lang="ru-RU" sz="2400" dirty="0" smtClean="0"/>
              <a:t>И пусть за окном яркое солнце января, у нас летняя свадьба с его яркими красками. Как просто создать ощущение праздника, когда сама природа помогает в этом. 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0" y="129600"/>
            <a:ext cx="1426957" cy="88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5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21" y="158942"/>
            <a:ext cx="4178199" cy="27779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516" y="4438936"/>
            <a:ext cx="3628596" cy="24190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246" y="2619757"/>
            <a:ext cx="3448100" cy="20502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137" y="3306536"/>
            <a:ext cx="4148919" cy="2767693"/>
          </a:xfrm>
        </p:spPr>
        <p:txBody>
          <a:bodyPr>
            <a:normAutofit/>
          </a:bodyPr>
          <a:lstStyle/>
          <a:p>
            <a:r>
              <a:rPr lang="ru-RU" sz="3200" dirty="0" smtClean="0"/>
              <a:t>	Ваши пожелания – 	наша работа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528" y="128073"/>
            <a:ext cx="3705683" cy="246603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61407" y="2996293"/>
            <a:ext cx="5649686" cy="1755321"/>
          </a:xfrm>
        </p:spPr>
        <p:txBody>
          <a:bodyPr>
            <a:normAutofit/>
          </a:bodyPr>
          <a:lstStyle/>
          <a:p>
            <a:r>
              <a:rPr lang="ru-RU" sz="2400" dirty="0" err="1" smtClean="0"/>
              <a:t>Кэнди</a:t>
            </a:r>
            <a:r>
              <a:rPr lang="ru-RU" sz="2400" dirty="0" smtClean="0"/>
              <a:t> бар, фуршетная зона</a:t>
            </a:r>
          </a:p>
          <a:p>
            <a:r>
              <a:rPr lang="ru-RU" sz="2400" dirty="0" smtClean="0"/>
              <a:t>Свадебный Люкс для молодоженов и многое другое</a:t>
            </a:r>
            <a:endParaRPr lang="ru-RU" sz="2400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112" y="296584"/>
            <a:ext cx="1523184" cy="88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5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050877"/>
            <a:ext cx="3854528" cy="2420049"/>
          </a:xfrm>
        </p:spPr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Красота природы всегда подчеркнет красоту невесты, свежесть и чистота – где можно их найти - если не рядом с природой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915" y="854657"/>
            <a:ext cx="3657060" cy="548559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3698543"/>
            <a:ext cx="3854528" cy="2635996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Переливаются краски, искрится посуда, цветы раскрывают свою красоту - все для того, чтобы подчеркнуть  сияющие глаза двух нашедших друг друга сердец. 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99" y="129599"/>
            <a:ext cx="1519723" cy="102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65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887" y="1205948"/>
            <a:ext cx="2690192" cy="116619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Выездная регистрация </a:t>
            </a:r>
            <a:endParaRPr lang="ru-RU" sz="32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262" y="286126"/>
            <a:ext cx="4513262" cy="300583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5704" y="3177183"/>
            <a:ext cx="2948558" cy="2690191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Хотите свою индивидуальную свадьбу – тогда лучший выход выездная регистрация. </a:t>
            </a:r>
            <a:endParaRPr lang="ru-RU" sz="2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628" y="3322863"/>
            <a:ext cx="4999383" cy="29324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21" y="194466"/>
            <a:ext cx="1524132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31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310185"/>
            <a:ext cx="3854528" cy="2930511"/>
          </a:xfrm>
        </p:spPr>
        <p:txBody>
          <a:bodyPr>
            <a:noAutofit/>
          </a:bodyPr>
          <a:lstStyle/>
          <a:p>
            <a:r>
              <a:rPr lang="ru-RU" sz="2400" dirty="0"/>
              <a:t>Прокат лошадей на свадьбу - это </a:t>
            </a:r>
            <a:r>
              <a:rPr lang="ru-RU" sz="2400" dirty="0" smtClean="0"/>
              <a:t>незабываемые впечатления и замечательные фотографии в семейный альбом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986" y="514350"/>
            <a:ext cx="3685116" cy="55276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3971499"/>
            <a:ext cx="3854528" cy="2070526"/>
          </a:xfrm>
        </p:spPr>
        <p:txBody>
          <a:bodyPr>
            <a:normAutofit/>
          </a:bodyPr>
          <a:lstStyle/>
          <a:p>
            <a:endParaRPr lang="ru-RU" sz="1800" dirty="0" smtClean="0"/>
          </a:p>
          <a:p>
            <a:endParaRPr lang="ru-RU" sz="1800" dirty="0"/>
          </a:p>
          <a:p>
            <a:r>
              <a:rPr lang="ru-RU" sz="2400" dirty="0" smtClean="0"/>
              <a:t>Наши </a:t>
            </a:r>
            <a:r>
              <a:rPr lang="ru-RU" sz="2400" dirty="0"/>
              <a:t>лошади спокойные и ласковые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33" y="129382"/>
            <a:ext cx="1479432" cy="95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42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171335" cy="330195"/>
          </a:xfrm>
        </p:spPr>
        <p:txBody>
          <a:bodyPr>
            <a:noAutofit/>
          </a:bodyPr>
          <a:lstStyle/>
          <a:p>
            <a:r>
              <a:rPr lang="ru-RU" sz="1800" dirty="0" smtClean="0"/>
              <a:t>прокат</a:t>
            </a:r>
            <a:endParaRPr lang="ru-RU" sz="1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65" y="1949928"/>
            <a:ext cx="5039802" cy="375690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7083" y="2481995"/>
            <a:ext cx="3854528" cy="2584449"/>
          </a:xfrm>
        </p:spPr>
        <p:txBody>
          <a:bodyPr>
            <a:normAutofit/>
          </a:bodyPr>
          <a:lstStyle/>
          <a:p>
            <a:r>
              <a:rPr lang="ru-RU" sz="1800" dirty="0"/>
              <a:t>Заказать лошадок у нас может позволить себе каждый! Аренда от 1000 </a:t>
            </a:r>
            <a:r>
              <a:rPr lang="ru-RU" sz="1800" dirty="0" smtClean="0"/>
              <a:t>тыс. </a:t>
            </a:r>
            <a:r>
              <a:rPr lang="ru-RU" sz="1800" dirty="0"/>
              <a:t>рублей включает в себя доставку лошади к назначенному месту, сопровождение прогулки опытным инструктором.</a:t>
            </a:r>
          </a:p>
          <a:p>
            <a:endParaRPr lang="ru-RU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99" y="129599"/>
            <a:ext cx="1493218" cy="97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3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504" y="1023582"/>
            <a:ext cx="2761902" cy="1610436"/>
          </a:xfrm>
        </p:spPr>
        <p:txBody>
          <a:bodyPr>
            <a:noAutofit/>
          </a:bodyPr>
          <a:lstStyle/>
          <a:p>
            <a:r>
              <a:rPr lang="ru-RU" sz="2400" dirty="0" smtClean="0"/>
              <a:t>Главный 	декоратор –			природа 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340" y="514350"/>
            <a:ext cx="4533762" cy="63436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4504" y="2538484"/>
            <a:ext cx="2761902" cy="3903259"/>
          </a:xfrm>
        </p:spPr>
        <p:txBody>
          <a:bodyPr>
            <a:noAutofit/>
          </a:bodyPr>
          <a:lstStyle/>
          <a:p>
            <a:r>
              <a:rPr lang="ru-RU" sz="2000" dirty="0"/>
              <a:t>Вековые </a:t>
            </a:r>
            <a:r>
              <a:rPr lang="ru-RU" sz="2000" dirty="0" smtClean="0"/>
              <a:t>деревья, кустарники, зеленые лужайки и </a:t>
            </a:r>
            <a:r>
              <a:rPr lang="ru-RU" sz="2000" dirty="0"/>
              <a:t>цветы сделают фотографии поистине роскошными. Более того, вы прекрасно обойдетесь </a:t>
            </a:r>
            <a:r>
              <a:rPr lang="ru-RU" sz="2000" dirty="0" smtClean="0"/>
              <a:t>минимум </a:t>
            </a:r>
            <a:r>
              <a:rPr lang="ru-RU" sz="2000" dirty="0"/>
              <a:t>аксессуаров, используя только естественную красоту природы.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0" y="129599"/>
            <a:ext cx="1506470" cy="99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232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6073254" y="477672"/>
            <a:ext cx="3370996" cy="1473958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Свет </a:t>
            </a:r>
            <a:br>
              <a:rPr lang="ru-RU" sz="3200" dirty="0" smtClean="0"/>
            </a:br>
            <a:r>
              <a:rPr lang="ru-RU" sz="3200" dirty="0" smtClean="0"/>
              <a:t>	счастливых </a:t>
            </a:r>
            <a:br>
              <a:rPr lang="ru-RU" sz="3200" dirty="0" smtClean="0"/>
            </a:br>
            <a:r>
              <a:rPr lang="ru-RU" sz="3200" dirty="0" smtClean="0"/>
              <a:t>					глаз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1" y="300250"/>
            <a:ext cx="4107976" cy="615514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55390" y="2306472"/>
            <a:ext cx="2988860" cy="3848668"/>
          </a:xfrm>
        </p:spPr>
        <p:txBody>
          <a:bodyPr>
            <a:noAutofit/>
          </a:bodyPr>
          <a:lstStyle/>
          <a:p>
            <a:r>
              <a:rPr lang="ru-RU" sz="2400" dirty="0" smtClean="0"/>
              <a:t>Ухоженные лужайки и парк пансионата, не требуют украшения, но небольшой штрих и стиль свадьбы может быть таким, о котором мечтали именно Вы.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99" y="129600"/>
            <a:ext cx="1500932" cy="95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87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55094"/>
            <a:ext cx="7756982" cy="8188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					</a:t>
            </a:r>
            <a:r>
              <a:rPr lang="ru-RU" sz="2800" dirty="0" smtClean="0"/>
              <a:t>Небольшое количество гостей -</a:t>
            </a:r>
            <a:br>
              <a:rPr lang="ru-RU" sz="2800" dirty="0" smtClean="0"/>
            </a:br>
            <a:r>
              <a:rPr lang="ru-RU" sz="2800" dirty="0" smtClean="0"/>
              <a:t>		 Добро пожаловать в малый банкетный зал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37" y="1717150"/>
            <a:ext cx="5172501" cy="401490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18412" y="1897039"/>
            <a:ext cx="3671248" cy="4694830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Уютный, светлый зал с большими панорамными окнами.</a:t>
            </a:r>
          </a:p>
          <a:p>
            <a:r>
              <a:rPr lang="ru-RU" sz="2400" dirty="0" smtClean="0"/>
              <a:t>Свадьбы, банкеты, юбилеи. Мы рады пригласить Вас отметить это радостное событие вместе с нами.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37" y="148297"/>
            <a:ext cx="1452723" cy="96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61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3642" y="409434"/>
            <a:ext cx="6496334" cy="490566"/>
          </a:xfrm>
        </p:spPr>
        <p:txBody>
          <a:bodyPr>
            <a:noAutofit/>
          </a:bodyPr>
          <a:lstStyle/>
          <a:p>
            <a:r>
              <a:rPr lang="ru-RU" sz="3600" dirty="0" smtClean="0"/>
              <a:t>Банкет этим много сказано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482" y="1102667"/>
            <a:ext cx="3559385" cy="533907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6265" y="1102667"/>
            <a:ext cx="3854528" cy="5489202"/>
          </a:xfrm>
        </p:spPr>
        <p:txBody>
          <a:bodyPr>
            <a:noAutofit/>
          </a:bodyPr>
          <a:lstStyle/>
          <a:p>
            <a:r>
              <a:rPr lang="ru-RU" sz="2400" dirty="0" smtClean="0"/>
              <a:t>Во </a:t>
            </a:r>
            <a:r>
              <a:rPr lang="ru-RU" sz="2400" dirty="0"/>
              <a:t>время подготовки и проведения </a:t>
            </a:r>
            <a:r>
              <a:rPr lang="ru-RU" sz="2400" dirty="0" smtClean="0"/>
              <a:t>торжества мелочей не бывает.</a:t>
            </a:r>
          </a:p>
          <a:p>
            <a:r>
              <a:rPr lang="ru-RU" sz="2400" dirty="0" smtClean="0"/>
              <a:t>Мы рады предложить Вам разработанное нашими поварами меню, разнообразные по размеру и формату залы, оформление и ведущих. </a:t>
            </a:r>
          </a:p>
          <a:p>
            <a:r>
              <a:rPr lang="ru-RU" sz="2400" dirty="0" smtClean="0"/>
              <a:t>Мы готовы быть с Вами и помогать от Вашего первого появления у нас, до последнего гостя на Вашем мероприятии. 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0" y="129599"/>
            <a:ext cx="1334191" cy="97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93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1377" y="129600"/>
            <a:ext cx="7588027" cy="64862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		Легко, воздушно, как хотите Вы! 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3" y="4899546"/>
            <a:ext cx="8848803" cy="179280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Оформление в любом стиле. </a:t>
            </a:r>
            <a:endParaRPr lang="en-US" sz="1800" dirty="0" smtClean="0"/>
          </a:p>
          <a:p>
            <a:r>
              <a:rPr lang="ru-RU" sz="1800" dirty="0" smtClean="0"/>
              <a:t>Мы готовы</a:t>
            </a:r>
            <a:r>
              <a:rPr lang="en-US" sz="1800" dirty="0" smtClean="0"/>
              <a:t> </a:t>
            </a:r>
            <a:r>
              <a:rPr lang="ru-RU" sz="1800" dirty="0" smtClean="0"/>
              <a:t>воссоздать любые Ваши мечты. </a:t>
            </a:r>
          </a:p>
          <a:p>
            <a:r>
              <a:rPr lang="ru-RU" sz="1800" dirty="0" smtClean="0"/>
              <a:t>А наши повара рады будут порадовать Вас и Ваших гостей своими шедеврами.</a:t>
            </a:r>
          </a:p>
          <a:p>
            <a:r>
              <a:rPr lang="ru-RU" sz="1800" dirty="0" smtClean="0"/>
              <a:t>Мы не без гордости говорим, что наши пирожки – это чудо мастерства.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99" y="129599"/>
            <a:ext cx="1298363" cy="9040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682" y="968351"/>
            <a:ext cx="4519345" cy="33528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6" t="17971" r="33261" b="26957"/>
          <a:stretch/>
        </p:blipFill>
        <p:spPr>
          <a:xfrm>
            <a:off x="3968506" y="1779815"/>
            <a:ext cx="4200979" cy="3389154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93" y="1175303"/>
            <a:ext cx="5098053" cy="3398702"/>
          </a:xfrm>
        </p:spPr>
      </p:pic>
    </p:spTree>
    <p:extLst>
      <p:ext uri="{BB962C8B-B14F-4D97-AF65-F5344CB8AC3E}">
        <p14:creationId xmlns:p14="http://schemas.microsoft.com/office/powerpoint/2010/main" val="1062409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144039" cy="127846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У Вас </a:t>
            </a:r>
            <a:br>
              <a:rPr lang="ru-RU" sz="3600" dirty="0" smtClean="0"/>
            </a:br>
            <a:r>
              <a:rPr lang="ru-RU" sz="3600" dirty="0" smtClean="0"/>
              <a:t>ЮБИЛЕЙ - 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373" y="586854"/>
            <a:ext cx="5516266" cy="50223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144039" cy="3675671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Оформленный </a:t>
            </a:r>
          </a:p>
          <a:p>
            <a:r>
              <a:rPr lang="ru-RU" sz="2400" dirty="0" smtClean="0"/>
              <a:t>в строгом стиле </a:t>
            </a:r>
          </a:p>
          <a:p>
            <a:r>
              <a:rPr lang="ru-RU" sz="2400" dirty="0" smtClean="0"/>
              <a:t>Малый банкетный </a:t>
            </a:r>
          </a:p>
          <a:p>
            <a:r>
              <a:rPr lang="ru-RU" sz="2400" dirty="0" smtClean="0"/>
              <a:t>зал подойдет для </a:t>
            </a:r>
          </a:p>
          <a:p>
            <a:r>
              <a:rPr lang="ru-RU" sz="2400" dirty="0" smtClean="0"/>
              <a:t>этого больше всего. 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0" y="129599"/>
            <a:ext cx="1254678" cy="82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719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9176" y="341194"/>
            <a:ext cx="7083188" cy="91440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Ждем Вас в нашем </a:t>
            </a:r>
            <a:r>
              <a:rPr lang="ru-RU" sz="3600" dirty="0" smtClean="0"/>
              <a:t>пансионате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									          www.pansdrugba.ru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562" y="1364776"/>
            <a:ext cx="6161962" cy="41079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319" y="5663820"/>
            <a:ext cx="7506269" cy="1050877"/>
          </a:xfrm>
        </p:spPr>
        <p:txBody>
          <a:bodyPr>
            <a:normAutofit fontScale="55000" lnSpcReduction="20000"/>
          </a:bodyPr>
          <a:lstStyle/>
          <a:p>
            <a:r>
              <a:rPr lang="ru-RU" sz="2400" dirty="0" smtClean="0"/>
              <a:t>Телефон : </a:t>
            </a:r>
            <a:r>
              <a:rPr lang="ru-RU" sz="2400" dirty="0" smtClean="0"/>
              <a:t>8-905-772-63-55</a:t>
            </a:r>
            <a:endParaRPr lang="ru-RU" sz="2400" dirty="0" smtClean="0"/>
          </a:p>
          <a:p>
            <a:pPr fontAlgn="base"/>
            <a:r>
              <a:rPr lang="en-US" sz="2400" dirty="0" smtClean="0"/>
              <a:t>E-mail</a:t>
            </a:r>
            <a:r>
              <a:rPr lang="ru-RU" sz="2400" dirty="0" smtClean="0"/>
              <a:t>: </a:t>
            </a:r>
            <a:r>
              <a:rPr lang="en-US" sz="2400" dirty="0" smtClean="0"/>
              <a:t>licali</a:t>
            </a:r>
            <a:r>
              <a:rPr lang="en-US" sz="2400" dirty="0" smtClean="0"/>
              <a:t>@mail.ru</a:t>
            </a:r>
            <a:endParaRPr lang="en-US" sz="2400" dirty="0"/>
          </a:p>
          <a:p>
            <a:r>
              <a:rPr lang="en-US" sz="2400" dirty="0"/>
              <a:t/>
            </a:r>
            <a:br>
              <a:rPr lang="en-US" sz="2400" dirty="0"/>
            </a:br>
            <a:r>
              <a:rPr lang="ru-RU" sz="2400" dirty="0" smtClean="0"/>
              <a:t> </a:t>
            </a:r>
            <a:r>
              <a:rPr lang="en-US" sz="2400" dirty="0" smtClean="0"/>
              <a:t>www.</a:t>
            </a:r>
            <a:r>
              <a:rPr lang="en-US" sz="2400" dirty="0">
                <a:hlinkClick r:id="rId3"/>
              </a:rPr>
              <a:t> </a:t>
            </a:r>
            <a:r>
              <a:rPr lang="en-US" sz="2400" dirty="0" smtClean="0">
                <a:hlinkClick r:id="rId3"/>
              </a:rPr>
              <a:t>www.pansdrugba.ru</a:t>
            </a:r>
            <a:endParaRPr lang="en-US" sz="2400" dirty="0" smtClean="0"/>
          </a:p>
          <a:p>
            <a:endParaRPr lang="en-US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1" y="129600"/>
            <a:ext cx="1387200" cy="86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2144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958</TotalTime>
  <Words>393</Words>
  <Application>Microsoft Office PowerPoint</Application>
  <PresentationFormat>Произвольный</PresentationFormat>
  <Paragraphs>51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Грань</vt:lpstr>
      <vt:lpstr>Свадьбы и банкеты в пансионате «Дружба» </vt:lpstr>
      <vt:lpstr>Хочется лета зимой</vt:lpstr>
      <vt:lpstr> Ваши пожелания –  наша работа</vt:lpstr>
      <vt:lpstr>  Красота природы всегда подчеркнет красоту невесты, свежесть и чистота – где можно их найти - если не рядом с природой</vt:lpstr>
      <vt:lpstr>Выездная регистрация </vt:lpstr>
      <vt:lpstr>Прокат лошадей на свадьбу - это незабываемые впечатления и замечательные фотографии в семейный альбом </vt:lpstr>
      <vt:lpstr>прокат</vt:lpstr>
      <vt:lpstr>Главный  декоратор –   природа  </vt:lpstr>
      <vt:lpstr>Свет   счастливых       глаз</vt:lpstr>
      <vt:lpstr>     Небольшое количество гостей -    Добро пожаловать в малый банкетный зал</vt:lpstr>
      <vt:lpstr>Банкет этим много сказано</vt:lpstr>
      <vt:lpstr>  Легко, воздушно, как хотите Вы! </vt:lpstr>
      <vt:lpstr>У Вас  ЮБИЛЕЙ - </vt:lpstr>
      <vt:lpstr>Ждем Вас в нашем пансионате                     www.pansdrugba.ru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Наталия</cp:lastModifiedBy>
  <cp:revision>42</cp:revision>
  <dcterms:created xsi:type="dcterms:W3CDTF">2016-06-15T02:39:14Z</dcterms:created>
  <dcterms:modified xsi:type="dcterms:W3CDTF">2019-02-06T13:37:34Z</dcterms:modified>
</cp:coreProperties>
</file>