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vk.com/feed?section=search&amp;q=%23psdavinci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296143"/>
          </a:xfrm>
        </p:spPr>
        <p:txBody>
          <a:bodyPr>
            <a:normAutofit/>
          </a:bodyPr>
          <a:lstStyle/>
          <a:p>
            <a:r>
              <a:rPr lang="ru-RU" dirty="0" err="1" smtClean="0"/>
              <a:t>Фотостудия</a:t>
            </a:r>
            <a:r>
              <a:rPr lang="ru-RU" dirty="0" smtClean="0"/>
              <a:t> «</a:t>
            </a:r>
            <a:r>
              <a:rPr lang="en-US" dirty="0" err="1" smtClean="0"/>
              <a:t>DaVinci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2016\Студия Да Винчи\DaVinci фото-логотип\DaVinci картин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2016224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Мы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хотим познакомить Вас с нашими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партнерами.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очень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клёвая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атмосферная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фотостудия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err="1" smtClean="0">
                <a:latin typeface="Times New Roman" pitchFamily="18" charset="0"/>
                <a:cs typeface="Times New Roman" pitchFamily="18" charset="0"/>
              </a:rPr>
              <a:t>DaVinci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самом центре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города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ждет пространство, вдохновляющее, дающее энергию и силу к новым свершениям, трансформируемое и изменяющееся под ваши требования. Еще больше творчества, больше свободы, больше потрясающих фотографий и незабываемых впечатлений!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40476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inci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это огромный зал с множеством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фотозон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любой вкус, созданных для воплощения ваших самых смелых фантазий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  </a:t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площадью 70 кв.м с огромными панорамными окнами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профессиональный свет и большое количество оборудования!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уютная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гримерка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макияжное зеркало с подсветкой и мебель в скандинавском стиле с элементами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лофта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потолки 3,5 метра и разные напольные покрытия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7 интерьерных зон и циклорама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Гримёрная комната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PSDaVinci159\Desktop\фото\DSCF221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689490"/>
            <a:ext cx="3521075" cy="2347383"/>
          </a:xfrm>
          <a:prstGeom prst="rect">
            <a:avLst/>
          </a:prstGeom>
          <a:noFill/>
        </p:spPr>
      </p:pic>
      <p:pic>
        <p:nvPicPr>
          <p:cNvPr id="3075" name="Picture 3" descr="C:\Users\PSDaVinci159\Desktop\фото\DSCF22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178300" y="2689490"/>
            <a:ext cx="3521075" cy="23473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Каминная зона и зона с крыльями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PSDaVinci159\Desktop\фото\давинчи новый год\IMG_82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620044"/>
            <a:ext cx="7239000" cy="482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Зона с кроватью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PSDaVinci159\Desktop\фото\давинчи новый год\IMG_816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09083" y="1600200"/>
            <a:ext cx="3017309" cy="4525963"/>
          </a:xfrm>
          <a:prstGeom prst="rect">
            <a:avLst/>
          </a:prstGeom>
          <a:noFill/>
        </p:spPr>
      </p:pic>
      <p:pic>
        <p:nvPicPr>
          <p:cNvPr id="6147" name="Picture 3" descr="C:\Users\PSDaVinci159\Desktop\фото\давинчи новый год\IMG_81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0183" y="1600200"/>
            <a:ext cx="3017309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30876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Большой сидячий подоконник с панорамным окном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2016\Студия Да Винчи\Выставленные\Интерьер\декорации нг\DSC08111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0833" y="1609725"/>
            <a:ext cx="3071734" cy="4846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Зона в стиле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loft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PSDaVinci159\Desktop\c3CMKEZZBL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6642"/>
            <a:ext cx="7239000" cy="48128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циклорама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PSDaVinci159\Desktop\kFykwBb3o1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6642"/>
            <a:ext cx="7239000" cy="48128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0" y="844349"/>
            <a:ext cx="816133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ренда студии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будни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800р/час,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выходные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1000р/час.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бронировании на долгий период времени предоставляем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гибкую систему скидок - обговаривается индивидуально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Любое мероприятие за 1200р/час</a:t>
            </a:r>
            <a:endParaRPr lang="ru-RU" dirty="0"/>
          </a:p>
        </p:txBody>
      </p:sp>
      <p:pic>
        <p:nvPicPr>
          <p:cNvPr id="25602" name="Picture 2" descr="C:\Users\PSDaVinci159\Desktop\lLSCjuvFOi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567" y="1609725"/>
            <a:ext cx="6832265" cy="48466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332656"/>
            <a:ext cx="3429000" cy="3384376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Мы будем рады видеть Вас в нашей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фотостудии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)))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по адресу: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г. Пермь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 ул. Белинского, 31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ТЦ«Солнечный»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3717032"/>
            <a:ext cx="3429000" cy="259228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запись по телефону: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8-922-368-78-26</a:t>
            </a:r>
          </a:p>
          <a:p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Location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#</a:t>
            </a:r>
            <a:r>
              <a:rPr lang="ru-RU" sz="3000" b="1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psdavinci</a:t>
            </a:r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7650" name="Picture 2" descr="C:\Users\PSDaVinci159\Desktop\mGeTmQIp5_Y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t="15129" b="15129"/>
          <a:stretch>
            <a:fillRect/>
          </a:stretch>
        </p:blipFill>
        <p:spPr bwMode="auto">
          <a:xfrm>
            <a:off x="323528" y="404664"/>
            <a:ext cx="4824536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85</TotalTime>
  <Words>129</Words>
  <Application>Microsoft Office PowerPoint</Application>
  <PresentationFormat>Экран (4:3)</PresentationFormat>
  <Paragraphs>22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Фотостудия «DaVinci»</vt:lpstr>
      <vt:lpstr> Мы хотим познакомить Вас с нашими партнерами.  Это очень клёвая, атмосферная фотостудия DaVinci  в самом центре города! </vt:lpstr>
      <vt:lpstr>DaVinci- это огромный зал с множеством фотозон на любой вкус, созданных для воплощения ваших самых смелых фантазий</vt:lpstr>
      <vt:lpstr>Гримёрная комната</vt:lpstr>
      <vt:lpstr>Каминная зона и зона с крыльями</vt:lpstr>
      <vt:lpstr>Зона с кроватью</vt:lpstr>
      <vt:lpstr>Большой сидячий подоконник с панорамным окном</vt:lpstr>
      <vt:lpstr>Зона в стиле loft</vt:lpstr>
      <vt:lpstr>циклорама</vt:lpstr>
      <vt:lpstr>Слайд 10</vt:lpstr>
      <vt:lpstr>Любое мероприятие за 1200р/час</vt:lpstr>
      <vt:lpstr>Мы будем рады видеть Вас в нашей фотостудии)))  по адресу:  г. Пермь, ул. Белинского, 31 ТЦ«Солнечный»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Фотостудия «DaVinci»</dc:title>
  <dc:creator>PSDaVinci159</dc:creator>
  <cp:lastModifiedBy>Пользователь Windows</cp:lastModifiedBy>
  <cp:revision>10</cp:revision>
  <dcterms:created xsi:type="dcterms:W3CDTF">2019-11-07T08:50:46Z</dcterms:created>
  <dcterms:modified xsi:type="dcterms:W3CDTF">2019-11-07T10:26:23Z</dcterms:modified>
</cp:coreProperties>
</file>