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3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70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8629A-B38C-4E2D-9896-DCFACD731437}" type="datetimeFigureOut">
              <a:rPr lang="ru-RU" smtClean="0"/>
              <a:t>30.10.2019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A585A5-3058-423E-8FC4-676556757D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7726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8629A-B38C-4E2D-9896-DCFACD731437}" type="datetimeFigureOut">
              <a:rPr lang="ru-RU" smtClean="0"/>
              <a:t>30.10.2019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A585A5-3058-423E-8FC4-676556757D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20048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8629A-B38C-4E2D-9896-DCFACD731437}" type="datetimeFigureOut">
              <a:rPr lang="ru-RU" smtClean="0"/>
              <a:t>30.10.2019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A585A5-3058-423E-8FC4-676556757D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79691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8629A-B38C-4E2D-9896-DCFACD731437}" type="datetimeFigureOut">
              <a:rPr lang="ru-RU" smtClean="0"/>
              <a:t>30.10.2019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A585A5-3058-423E-8FC4-676556757D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1572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8629A-B38C-4E2D-9896-DCFACD731437}" type="datetimeFigureOut">
              <a:rPr lang="ru-RU" smtClean="0"/>
              <a:t>30.10.2019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A585A5-3058-423E-8FC4-676556757D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73989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8629A-B38C-4E2D-9896-DCFACD731437}" type="datetimeFigureOut">
              <a:rPr lang="ru-RU" smtClean="0"/>
              <a:t>30.10.2019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A585A5-3058-423E-8FC4-676556757D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92587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8629A-B38C-4E2D-9896-DCFACD731437}" type="datetimeFigureOut">
              <a:rPr lang="ru-RU" smtClean="0"/>
              <a:t>30.10.2019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A585A5-3058-423E-8FC4-676556757D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80886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8629A-B38C-4E2D-9896-DCFACD731437}" type="datetimeFigureOut">
              <a:rPr lang="ru-RU" smtClean="0"/>
              <a:t>30.10.2019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A585A5-3058-423E-8FC4-676556757D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81873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8629A-B38C-4E2D-9896-DCFACD731437}" type="datetimeFigureOut">
              <a:rPr lang="ru-RU" smtClean="0"/>
              <a:t>30.10.2019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A585A5-3058-423E-8FC4-676556757D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50673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8629A-B38C-4E2D-9896-DCFACD731437}" type="datetimeFigureOut">
              <a:rPr lang="ru-RU" smtClean="0"/>
              <a:t>30.10.2019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A585A5-3058-423E-8FC4-676556757D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56919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8629A-B38C-4E2D-9896-DCFACD731437}" type="datetimeFigureOut">
              <a:rPr lang="ru-RU" smtClean="0"/>
              <a:t>30.10.2019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A585A5-3058-423E-8FC4-676556757D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48288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E8629A-B38C-4E2D-9896-DCFACD731437}" type="datetimeFigureOut">
              <a:rPr lang="ru-RU" smtClean="0"/>
              <a:t>30.10.2019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A585A5-3058-423E-8FC4-676556757D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40168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800" y="328612"/>
            <a:ext cx="9296400" cy="6200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93954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800" y="328612"/>
            <a:ext cx="9296400" cy="6200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41276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800" y="328612"/>
            <a:ext cx="9296400" cy="6200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48344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800" y="328612"/>
            <a:ext cx="9296400" cy="6200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24220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800" y="328612"/>
            <a:ext cx="9296400" cy="6200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41560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800" y="328612"/>
            <a:ext cx="9296400" cy="6200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12606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5875" y="260373"/>
            <a:ext cx="4133850" cy="620077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4150" y="260373"/>
            <a:ext cx="4133850" cy="6200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77030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800" y="328612"/>
            <a:ext cx="9296400" cy="6200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7294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800" y="328612"/>
            <a:ext cx="9296400" cy="6200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26850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800" y="328612"/>
            <a:ext cx="9296400" cy="6200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3691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800" y="328612"/>
            <a:ext cx="9296400" cy="6200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83921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800" y="328612"/>
            <a:ext cx="9296400" cy="6200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371170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800" y="328612"/>
            <a:ext cx="9296400" cy="6200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58015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800" y="328612"/>
            <a:ext cx="9296400" cy="6200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327608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800" y="328612"/>
            <a:ext cx="9296400" cy="6200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259564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909936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889486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503176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179156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516380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0</Words>
  <Application>Microsoft Office PowerPoint</Application>
  <PresentationFormat>Широкоэкранный</PresentationFormat>
  <Paragraphs>0</Paragraphs>
  <Slides>20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4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Нефёдова Екатерина</dc:creator>
  <cp:lastModifiedBy>Нефёдова Екатерина</cp:lastModifiedBy>
  <cp:revision>1</cp:revision>
  <dcterms:created xsi:type="dcterms:W3CDTF">2019-10-30T12:32:04Z</dcterms:created>
  <dcterms:modified xsi:type="dcterms:W3CDTF">2019-10-30T12:38:12Z</dcterms:modified>
</cp:coreProperties>
</file>