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12"/>
  </p:notesMasterIdLst>
  <p:handoutMasterIdLst>
    <p:handoutMasterId r:id="rId13"/>
  </p:handoutMasterIdLst>
  <p:sldIdLst>
    <p:sldId id="259" r:id="rId2"/>
    <p:sldId id="260" r:id="rId3"/>
    <p:sldId id="264" r:id="rId4"/>
    <p:sldId id="266" r:id="rId5"/>
    <p:sldId id="265" r:id="rId6"/>
    <p:sldId id="261" r:id="rId7"/>
    <p:sldId id="267" r:id="rId8"/>
    <p:sldId id="269" r:id="rId9"/>
    <p:sldId id="270" r:id="rId10"/>
    <p:sldId id="268" r:id="rId11"/>
  </p:sldIdLst>
  <p:sldSz cx="12188825" cy="6858000"/>
  <p:notesSz cx="6797675" cy="9928225"/>
  <p:defaultTextStyle>
    <a:defPPr rtl="0">
      <a:defRPr lang="ru-ru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304" userDrawn="1">
          <p15:clr>
            <a:srgbClr val="A4A3A4"/>
          </p15:clr>
        </p15:guide>
        <p15:guide id="3" orient="horz" pos="4144" userDrawn="1">
          <p15:clr>
            <a:srgbClr val="A4A3A4"/>
          </p15:clr>
        </p15:guide>
        <p15:guide id="4" orient="horz" pos="3952" userDrawn="1">
          <p15:clr>
            <a:srgbClr val="A4A3A4"/>
          </p15:clr>
        </p15:guide>
        <p15:guide id="5" orient="horz" pos="1136" userDrawn="1">
          <p15:clr>
            <a:srgbClr val="A4A3A4"/>
          </p15:clr>
        </p15:guide>
        <p15:guide id="6" pos="3839" userDrawn="1">
          <p15:clr>
            <a:srgbClr val="A4A3A4"/>
          </p15:clr>
        </p15:guide>
        <p15:guide id="7" pos="191" userDrawn="1">
          <p15:clr>
            <a:srgbClr val="A4A3A4"/>
          </p15:clr>
        </p15:guide>
        <p15:guide id="8" pos="7486" userDrawn="1">
          <p15:clr>
            <a:srgbClr val="A4A3A4"/>
          </p15:clr>
        </p15:guide>
        <p15:guide id="9" pos="576" userDrawn="1">
          <p15:clr>
            <a:srgbClr val="A4A3A4"/>
          </p15:clr>
        </p15:guide>
        <p15:guide id="10" pos="71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3" d="100"/>
          <a:sy n="73" d="100"/>
        </p:scale>
        <p:origin x="618" y="72"/>
      </p:cViewPr>
      <p:guideLst>
        <p:guide orient="horz" pos="2160"/>
        <p:guide orient="horz" pos="304"/>
        <p:guide orient="horz" pos="4144"/>
        <p:guide orient="horz" pos="3952"/>
        <p:guide orient="horz" pos="1136"/>
        <p:guide pos="3839"/>
        <p:guide pos="191"/>
        <p:guide pos="7486"/>
        <p:guide pos="576"/>
        <p:guide pos="710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6" d="100"/>
          <a:sy n="76" d="100"/>
        </p:scale>
        <p:origin x="1680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DA52D9BF-D574-4807-B36C-9E2A025BE82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67921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01.09.2016</a:t>
            </a:r>
            <a:endParaRPr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Заполнитель заметок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Щелкните, чтобы изменить стили текста образца слайда</a:t>
            </a:r>
          </a:p>
          <a:p>
            <a:pPr lvl="1" rtl="0"/>
            <a:r>
              <a:t>Второй уровень</a:t>
            </a:r>
          </a:p>
          <a:p>
            <a:pPr lvl="2" rtl="0"/>
            <a:r>
              <a:t>Третий уровень</a:t>
            </a:r>
          </a:p>
          <a:p>
            <a:pPr lvl="3" rtl="0"/>
            <a:r>
              <a:t>Четвертый уровень</a:t>
            </a:r>
          </a:p>
          <a:p>
            <a:pPr lvl="4" rtl="0"/>
            <a:r>
              <a:t>Пятый уровень</a:t>
            </a:r>
          </a:p>
        </p:txBody>
      </p:sp>
      <p:sp>
        <p:nvSpPr>
          <p:cNvPr id="6" name="Заполнитель нижне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9E11EC53-F507-411E-9ADC-FBCFECE09D3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58182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Заполнитель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E11EC53-F507-411E-9ADC-FBCFECE09D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64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8246" y="1828800"/>
            <a:ext cx="9220200" cy="2147926"/>
          </a:xfrm>
        </p:spPr>
        <p:txBody>
          <a:bodyPr rtlCol="0" anchor="ctr">
            <a:normAutofit/>
          </a:bodyPr>
          <a:lstStyle>
            <a:lvl1pPr algn="ctr" rtl="0">
              <a:defRPr sz="4400" cap="all" normalizeH="0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68246" y="4063998"/>
            <a:ext cx="9220200" cy="10160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2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6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smtClean="0"/>
              <a:t>Образец подзаголовка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163" y="1803401"/>
            <a:ext cx="10360501" cy="4470400"/>
          </a:xfrm>
        </p:spPr>
        <p:txBody>
          <a:bodyPr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0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1524002"/>
            <a:ext cx="9751060" cy="1992597"/>
          </a:xfrm>
        </p:spPr>
        <p:txBody>
          <a:bodyPr rtlCol="0" anchor="b" anchorCtr="0">
            <a:noAutofit/>
          </a:bodyPr>
          <a:lstStyle>
            <a:lvl1pPr algn="ctr" rtl="0">
              <a:defRPr sz="4400" b="0" cap="all" baseline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218883" y="3632200"/>
            <a:ext cx="9751060" cy="1016000"/>
          </a:xfrm>
        </p:spPr>
        <p:txBody>
          <a:bodyPr rtlCol="0" anchor="t" anchorCtr="0">
            <a:noAutofit/>
          </a:bodyPr>
          <a:lstStyle>
            <a:lvl1pPr marL="0" indent="0" algn="ctr" rtl="0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l" rtl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2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6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l" rtl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90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162" y="1803401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/>
            </a:lvl8pPr>
            <a:lvl9pPr marL="2669581"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7559" y="1803401"/>
            <a:ext cx="4977104" cy="44704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 baseline="0"/>
            </a:lvl6pPr>
            <a:lvl7pPr marL="2669581" algn="l" rtl="0">
              <a:defRPr sz="1400" baseline="0"/>
            </a:lvl7pPr>
            <a:lvl8pPr marL="2669581" algn="l" rtl="0">
              <a:defRPr sz="1400" baseline="0"/>
            </a:lvl8pPr>
            <a:lvl9pPr marL="2669581" algn="l" rtl="0">
              <a:defRPr sz="14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8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14162" y="1803400"/>
            <a:ext cx="4977104" cy="914400"/>
          </a:xfrm>
        </p:spPr>
        <p:txBody>
          <a:bodyPr rtlCol="0" anchor="ctr">
            <a:noAutofit/>
          </a:bodyPr>
          <a:lstStyle>
            <a:lvl1pPr marL="0" indent="0" algn="l" rtl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2" indent="0" algn="l" rtl="0">
              <a:buNone/>
              <a:defRPr sz="2100" b="1"/>
            </a:lvl5pPr>
            <a:lvl6pPr marL="3047466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14162" y="2717800"/>
            <a:ext cx="4977104" cy="3556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/>
            </a:lvl8pPr>
            <a:lvl9pPr marL="2669581" algn="l" rtl="0">
              <a:defRPr sz="14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97559" y="1803400"/>
            <a:ext cx="4977104" cy="914400"/>
          </a:xfrm>
        </p:spPr>
        <p:txBody>
          <a:bodyPr rtlCol="0" anchor="ctr">
            <a:noAutofit/>
          </a:bodyPr>
          <a:lstStyle>
            <a:lvl1pPr marL="0" indent="0" algn="l" rtl="0">
              <a:lnSpc>
                <a:spcPct val="80000"/>
              </a:lnSpc>
              <a:spcBef>
                <a:spcPts val="0"/>
              </a:spcBef>
              <a:buNone/>
              <a:defRPr sz="2800" b="0">
                <a:solidFill>
                  <a:schemeClr val="tx1"/>
                </a:solidFill>
              </a:defRPr>
            </a:lvl1pPr>
            <a:lvl2pPr marL="609493" indent="0" algn="l" rtl="0">
              <a:buNone/>
              <a:defRPr sz="2700" b="1"/>
            </a:lvl2pPr>
            <a:lvl3pPr marL="1218987" indent="0" algn="l" rtl="0">
              <a:buNone/>
              <a:defRPr sz="2400" b="1"/>
            </a:lvl3pPr>
            <a:lvl4pPr marL="1828480" indent="0" algn="l" rtl="0">
              <a:buNone/>
              <a:defRPr sz="2100" b="1"/>
            </a:lvl4pPr>
            <a:lvl5pPr marL="2437972" indent="0" algn="l" rtl="0">
              <a:buNone/>
              <a:defRPr sz="2100" b="1"/>
            </a:lvl5pPr>
            <a:lvl6pPr marL="3047466" indent="0" algn="l" rtl="0">
              <a:buNone/>
              <a:defRPr sz="2100" b="1"/>
            </a:lvl6pPr>
            <a:lvl7pPr marL="3656960" indent="0" algn="l" rtl="0">
              <a:buNone/>
              <a:defRPr sz="2100" b="1"/>
            </a:lvl7pPr>
            <a:lvl8pPr marL="4266453" indent="0" algn="l" rtl="0">
              <a:buNone/>
              <a:defRPr sz="2100" b="1"/>
            </a:lvl8pPr>
            <a:lvl9pPr marL="4875947" indent="0" algn="l" rtl="0">
              <a:buNone/>
              <a:defRPr sz="2100" b="1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97559" y="2717800"/>
            <a:ext cx="4977104" cy="3556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marL="2669581" algn="l" rtl="0">
              <a:defRPr sz="1400"/>
            </a:lvl6pPr>
            <a:lvl7pPr marL="2669581" algn="l" rtl="0">
              <a:defRPr sz="1400"/>
            </a:lvl7pPr>
            <a:lvl8pPr marL="2669581" algn="l" rtl="0">
              <a:defRPr sz="1400" baseline="0"/>
            </a:lvl8pPr>
            <a:lvl9pPr marL="2669581" algn="l" rtl="0">
              <a:defRPr sz="1400"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8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</p:spPr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4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rtlCol="0" anchor="b">
            <a:no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0" name="Прямоугольник 19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white">
          <a:xfrm>
            <a:off x="507868" y="482602"/>
            <a:ext cx="6602280" cy="5842001"/>
          </a:xfrm>
        </p:spPr>
        <p:txBody>
          <a:bodyPr rtlCol="0">
            <a:normAutofit/>
          </a:bodyPr>
          <a:lstStyle>
            <a:lvl1pPr algn="l" rtl="0">
              <a:defRPr sz="2800"/>
            </a:lvl1pPr>
            <a:lvl2pPr algn="l" rtl="0">
              <a:defRPr sz="2400"/>
            </a:lvl2pPr>
            <a:lvl3pPr algn="l" rtl="0">
              <a:defRPr sz="2000"/>
            </a:lvl3pPr>
            <a:lvl4pPr algn="l" rtl="0">
              <a:defRPr sz="18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Текст 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311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99134" y="1905000"/>
            <a:ext cx="5180251" cy="1727200"/>
          </a:xfrm>
        </p:spPr>
        <p:txBody>
          <a:bodyPr rtlCol="0" anchor="b" anchorCtr="0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0" y="-1115"/>
            <a:ext cx="6093594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507870" y="482601"/>
            <a:ext cx="5077859" cy="5862706"/>
          </a:xfrm>
          <a:noFill/>
          <a:ln w="9525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 rtl="0">
              <a:buNone/>
              <a:defRPr sz="27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2" indent="0" algn="l" rtl="0">
              <a:buNone/>
              <a:defRPr sz="2700"/>
            </a:lvl5pPr>
            <a:lvl6pPr marL="3047466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99134" y="3733800"/>
            <a:ext cx="5180251" cy="172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990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Альтернативный 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1163" y="482600"/>
            <a:ext cx="3961368" cy="1422400"/>
          </a:xfrm>
        </p:spPr>
        <p:txBody>
          <a:bodyPr rtlCol="0" anchor="b" anchorCtr="0">
            <a:normAutofit/>
          </a:bodyPr>
          <a:lstStyle>
            <a:lvl1pPr algn="l" rtl="0">
              <a:defRPr sz="3200" b="0"/>
            </a:lvl1pPr>
          </a:lstStyle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9" name="Прямоугольник 8"/>
          <p:cNvSpPr/>
          <p:nvPr/>
        </p:nvSpPr>
        <p:spPr>
          <a:xfrm>
            <a:off x="0" y="-1115"/>
            <a:ext cx="7618016" cy="6859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sz="240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."/>
          <p:cNvSpPr>
            <a:spLocks noGrp="1"/>
          </p:cNvSpPr>
          <p:nvPr>
            <p:ph type="pic" idx="1"/>
          </p:nvPr>
        </p:nvSpPr>
        <p:spPr>
          <a:xfrm>
            <a:off x="507869" y="482602"/>
            <a:ext cx="6602281" cy="5842001"/>
          </a:xfrm>
          <a:noFill/>
          <a:ln w="9525">
            <a:noFill/>
            <a:miter lim="800000"/>
          </a:ln>
          <a:effectLst/>
        </p:spPr>
        <p:txBody>
          <a:bodyPr rtlCol="0">
            <a:normAutofit/>
          </a:bodyPr>
          <a:lstStyle>
            <a:lvl1pPr marL="0" indent="0" algn="ctr" rtl="0">
              <a:buNone/>
              <a:defRPr sz="2700"/>
            </a:lvl1pPr>
            <a:lvl2pPr marL="609493" indent="0" algn="l" rtl="0">
              <a:buNone/>
              <a:defRPr sz="3700"/>
            </a:lvl2pPr>
            <a:lvl3pPr marL="1218987" indent="0" algn="l" rtl="0">
              <a:buNone/>
              <a:defRPr sz="3200"/>
            </a:lvl3pPr>
            <a:lvl4pPr marL="1828480" indent="0" algn="l" rtl="0">
              <a:buNone/>
              <a:defRPr sz="2700"/>
            </a:lvl4pPr>
            <a:lvl5pPr marL="2437972" indent="0" algn="l" rtl="0">
              <a:buNone/>
              <a:defRPr sz="2700"/>
            </a:lvl5pPr>
            <a:lvl6pPr marL="3047466" indent="0" algn="l" rtl="0">
              <a:buNone/>
              <a:defRPr sz="2700"/>
            </a:lvl6pPr>
            <a:lvl7pPr marL="3656960" indent="0" algn="l" rtl="0">
              <a:buNone/>
              <a:defRPr sz="2700"/>
            </a:lvl7pPr>
            <a:lvl8pPr marL="4266453" indent="0" algn="l" rtl="0">
              <a:buNone/>
              <a:defRPr sz="2700"/>
            </a:lvl8pPr>
            <a:lvl9pPr marL="4875947" indent="0" algn="l" rtl="0">
              <a:buNone/>
              <a:defRPr sz="2700"/>
            </a:lvl9pPr>
          </a:lstStyle>
          <a:p>
            <a:pPr rtl="0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821163" y="2108200"/>
            <a:ext cx="3961368" cy="4267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2000">
                <a:solidFill>
                  <a:schemeClr val="tx1"/>
                </a:solidFill>
              </a:defRPr>
            </a:lvl1pPr>
            <a:lvl2pPr marL="609493" indent="0" algn="l" rtl="0">
              <a:buNone/>
              <a:defRPr sz="1600"/>
            </a:lvl2pPr>
            <a:lvl3pPr marL="1218987" indent="0" algn="l" rtl="0">
              <a:buNone/>
              <a:defRPr sz="1300"/>
            </a:lvl3pPr>
            <a:lvl4pPr marL="1828480" indent="0" algn="l" rtl="0">
              <a:buNone/>
              <a:defRPr sz="1200"/>
            </a:lvl4pPr>
            <a:lvl5pPr marL="2437972" indent="0" algn="l" rtl="0">
              <a:buNone/>
              <a:defRPr sz="1200"/>
            </a:lvl5pPr>
            <a:lvl6pPr marL="3047466" indent="0" algn="l" rtl="0">
              <a:buNone/>
              <a:defRPr sz="1200"/>
            </a:lvl6pPr>
            <a:lvl7pPr marL="3656960" indent="0" algn="l" rtl="0">
              <a:buNone/>
              <a:defRPr sz="1200"/>
            </a:lvl7pPr>
            <a:lvl8pPr marL="4266453" indent="0" algn="l" rtl="0">
              <a:buNone/>
              <a:defRPr sz="1200"/>
            </a:lvl8pPr>
            <a:lvl9pPr marL="4875947" indent="0" algn="l" rtl="0">
              <a:buNone/>
              <a:defRPr sz="1200"/>
            </a:lvl9pPr>
          </a:lstStyle>
          <a:p>
            <a:pPr lvl="0" rtl="0"/>
            <a:r>
              <a:rPr lang="ru-RU" smtClean="0"/>
              <a:t>Образец текста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 algn="l" rtl="0">
              <a:defRPr/>
            </a:lvl5pPr>
            <a:lvl6pPr marL="2669581" algn="l" rtl="0">
              <a:defRPr baseline="0"/>
            </a:lvl6pPr>
            <a:lvl7pPr marL="2669581" algn="l" rtl="0">
              <a:defRPr baseline="0"/>
            </a:lvl7pPr>
            <a:lvl8pPr marL="2669581" algn="l" rtl="0">
              <a:defRPr baseline="0"/>
            </a:lvl8pPr>
            <a:lvl9pPr marL="2669581"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7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40043" y="685800"/>
            <a:ext cx="1843982" cy="5588002"/>
          </a:xfrm>
        </p:spPr>
        <p:txBody>
          <a:bodyPr vert="eaVert" rtlCol="0"/>
          <a:lstStyle/>
          <a:p>
            <a:pPr rtl="0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163" y="685800"/>
            <a:ext cx="9040045" cy="5588002"/>
          </a:xfrm>
        </p:spPr>
        <p:txBody>
          <a:bodyPr vert="eaVert" rtlCol="0"/>
          <a:lstStyle>
            <a:lvl5pPr algn="l" rtl="0">
              <a:defRPr/>
            </a:lvl5pPr>
            <a:lvl6pPr algn="l" rtl="0">
              <a:defRPr/>
            </a:lvl6pPr>
            <a:lvl7pPr algn="l" rtl="0">
              <a:defRPr/>
            </a:lvl7pPr>
            <a:lvl8pPr algn="l" rtl="0">
              <a:defRPr baseline="0"/>
            </a:lvl8pPr>
            <a:lvl9pPr algn="l" rtl="0">
              <a:defRPr baseline="0"/>
            </a:lvl9pPr>
          </a:lstStyle>
          <a:p>
            <a:pPr lvl="0" rtl="0"/>
            <a:r>
              <a:rPr lang="ru-RU" smtClean="0"/>
              <a:t>Образец текста</a:t>
            </a:r>
          </a:p>
          <a:p>
            <a:pPr lvl="1" rtl="0"/>
            <a:r>
              <a:rPr lang="ru-RU" smtClean="0"/>
              <a:t>Второй уровень</a:t>
            </a:r>
          </a:p>
          <a:p>
            <a:pPr lvl="2" rtl="0"/>
            <a:r>
              <a:rPr lang="ru-RU" smtClean="0"/>
              <a:t>Третий уровень</a:t>
            </a:r>
          </a:p>
          <a:p>
            <a:pPr lvl="3" rtl="0"/>
            <a:r>
              <a:rPr lang="ru-RU" smtClean="0"/>
              <a:t>Четвертый уровень</a:t>
            </a:r>
          </a:p>
          <a:p>
            <a:pPr lvl="4" rtl="0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5FD5434-F838-4DD4-A17B-1CB1A1850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76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163" y="482600"/>
            <a:ext cx="10360501" cy="1219200"/>
          </a:xfrm>
          <a:prstGeom prst="rect">
            <a:avLst/>
          </a:prstGeom>
          <a:effectLst/>
        </p:spPr>
        <p:txBody>
          <a:bodyPr vert="horz" lIns="121899" tIns="60949" rIns="121899" bIns="60949" rtlCol="0" anchor="b" anchorCtr="0">
            <a:normAutofit/>
          </a:bodyPr>
          <a:lstStyle/>
          <a:p>
            <a:pPr rtl="0"/>
            <a:r>
              <a:rPr lang="ru"/>
              <a:t>Стиль образца заголовка</a:t>
            </a:r>
            <a:endParaRPr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914163" y="1803401"/>
            <a:ext cx="10360501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914163" y="6375400"/>
            <a:ext cx="7414869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5324" y="6375400"/>
            <a:ext cx="1422030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 smtClean="0"/>
              <a:t>01.09.2016</a:t>
            </a: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441760" y="6375400"/>
            <a:ext cx="832903" cy="195072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5FD5434-F838-4DD4-A17B-1CB1A1850D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48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  <p:sldLayoutId id="214748374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1218987" rtl="0" eaLnBrk="1" latinLnBrk="0" hangingPunct="1">
        <a:lnSpc>
          <a:spcPct val="8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1218987" rtl="0" eaLnBrk="1" latinLnBrk="0" hangingPunct="1">
        <a:lnSpc>
          <a:spcPct val="90000"/>
        </a:lnSpc>
        <a:spcBef>
          <a:spcPts val="1600"/>
        </a:spcBef>
        <a:buClr>
          <a:schemeClr val="accent1"/>
        </a:buClr>
        <a:buSzPct val="9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90000"/>
        <a:buFont typeface="Cambria" pitchFamily="18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9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59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Cambria" pitchFamily="18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74320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2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6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9796" y="563944"/>
            <a:ext cx="11233248" cy="3500054"/>
          </a:xfrm>
        </p:spPr>
        <p:txBody>
          <a:bodyPr rtlCol="0">
            <a:normAutofit/>
          </a:bodyPr>
          <a:lstStyle/>
          <a:p>
            <a:pPr rtl="0"/>
            <a:r>
              <a:rPr lang="ru" sz="7200" b="1" dirty="0" smtClean="0"/>
              <a:t>ПЛОЩАДКА</a:t>
            </a:r>
            <a:r>
              <a:rPr lang="ru-RU" sz="7200" b="1" dirty="0"/>
              <a:t> </a:t>
            </a:r>
            <a:r>
              <a:rPr lang="ru-RU" sz="7200" b="1" dirty="0" smtClean="0"/>
              <a:t>СОБЫТИЙ </a:t>
            </a:r>
            <a:r>
              <a:rPr lang="ru" sz="8000" dirty="0" smtClean="0"/>
              <a:t/>
            </a:r>
            <a:br>
              <a:rPr lang="ru" sz="8000" dirty="0" smtClean="0"/>
            </a:br>
            <a:r>
              <a:rPr lang="ru" sz="4800" dirty="0" smtClean="0"/>
              <a:t/>
            </a:r>
            <a:br>
              <a:rPr lang="ru" sz="4800" dirty="0" smtClean="0"/>
            </a:br>
            <a:r>
              <a:rPr lang="ru" sz="4800" dirty="0" smtClean="0"/>
              <a:t>в РОССИЙСКО-НЕМЕЦКОМ ДОМЕ</a:t>
            </a:r>
            <a:endParaRPr lang="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 smtClean="0"/>
              <a:t>ЯДРИНЦЕВСКАЯ д.68</a:t>
            </a:r>
            <a:endParaRPr lang="en-US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468246" y="5373216"/>
            <a:ext cx="9220200" cy="1016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0" indent="0" algn="ctr" defTabSz="1218987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SzPct val="90000"/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493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90000"/>
              <a:buFont typeface="Cambria" pitchFamily="18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87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80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972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466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960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453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947" indent="0" algn="ctr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т. 223-61-65; 8-913-776-63-06;</a:t>
            </a:r>
          </a:p>
          <a:p>
            <a:r>
              <a:rPr lang="en-US" dirty="0" smtClean="0"/>
              <a:t>www.zalrnd.ru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02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89756" y="482600"/>
            <a:ext cx="11521279" cy="1506240"/>
          </a:xfrm>
        </p:spPr>
        <p:txBody>
          <a:bodyPr rtlCol="0">
            <a:normAutofit fontScale="90000"/>
          </a:bodyPr>
          <a:lstStyle/>
          <a:p>
            <a:pPr algn="ctr"/>
            <a:r>
              <a:rPr lang="ru-RU" dirty="0"/>
              <a:t>Российско-Немецкий Дом приглашает Вас провести </a:t>
            </a:r>
            <a:r>
              <a:rPr lang="ru-RU" dirty="0" smtClean="0"/>
              <a:t>мероприятие в многофункциональном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«Зале торжеств»</a:t>
            </a:r>
            <a:endParaRPr lang="en-US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261764" y="2708920"/>
            <a:ext cx="10940889" cy="3341530"/>
          </a:xfrm>
        </p:spPr>
        <p:txBody>
          <a:bodyPr rtlCol="0">
            <a:normAutofit/>
          </a:bodyPr>
          <a:lstStyle/>
          <a:p>
            <a:pPr lvl="1"/>
            <a:r>
              <a:rPr lang="ru-RU" dirty="0" smtClean="0"/>
              <a:t>территория </a:t>
            </a:r>
            <a:r>
              <a:rPr lang="ru-RU" dirty="0"/>
              <a:t>паркинга на 8</a:t>
            </a:r>
            <a:r>
              <a:rPr lang="ru-RU" dirty="0" smtClean="0"/>
              <a:t>0 машин, </a:t>
            </a:r>
            <a:endParaRPr lang="ru-RU" dirty="0"/>
          </a:p>
          <a:p>
            <a:pPr lvl="1"/>
            <a:r>
              <a:rPr lang="ru-RU" dirty="0" smtClean="0"/>
              <a:t>просторный </a:t>
            </a:r>
            <a:r>
              <a:rPr lang="ru-RU" dirty="0"/>
              <a:t>атриум с гардеробом и LCD экранами для трансляции </a:t>
            </a:r>
            <a:r>
              <a:rPr lang="ru-RU" dirty="0" smtClean="0"/>
              <a:t>логотипа </a:t>
            </a:r>
            <a:r>
              <a:rPr lang="ru-RU" dirty="0"/>
              <a:t>или видеоряда, </a:t>
            </a:r>
          </a:p>
          <a:p>
            <a:pPr lvl="1"/>
            <a:r>
              <a:rPr lang="ru-RU" dirty="0" smtClean="0"/>
              <a:t>зал </a:t>
            </a:r>
            <a:r>
              <a:rPr lang="ru-RU" dirty="0"/>
              <a:t>посадкой на </a:t>
            </a:r>
            <a:r>
              <a:rPr lang="ru-RU" dirty="0" smtClean="0"/>
              <a:t>300 гостей</a:t>
            </a:r>
            <a:r>
              <a:rPr lang="ru-RU" dirty="0"/>
              <a:t>, </a:t>
            </a:r>
            <a:r>
              <a:rPr lang="en-US" dirty="0" smtClean="0"/>
              <a:t>S-218</a:t>
            </a:r>
            <a:endParaRPr lang="ru-RU" dirty="0"/>
          </a:p>
          <a:p>
            <a:pPr lvl="1"/>
            <a:r>
              <a:rPr lang="ru-RU" dirty="0" smtClean="0"/>
              <a:t>широкоформатный </a:t>
            </a:r>
            <a:r>
              <a:rPr lang="ru-RU" dirty="0"/>
              <a:t>экран 5*10 и проектор , </a:t>
            </a:r>
          </a:p>
          <a:p>
            <a:pPr lvl="1"/>
            <a:r>
              <a:rPr lang="ru-RU" dirty="0" smtClean="0"/>
              <a:t>профессиональное </a:t>
            </a:r>
            <a:r>
              <a:rPr lang="ru-RU" dirty="0"/>
              <a:t>звуковое и световое </a:t>
            </a:r>
            <a:r>
              <a:rPr lang="ru-RU" dirty="0" smtClean="0"/>
              <a:t>оборудование. </a:t>
            </a:r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9190755" y="5330370"/>
            <a:ext cx="5040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т. 223-61-65; </a:t>
            </a:r>
            <a:endParaRPr lang="ru-RU" dirty="0" smtClean="0"/>
          </a:p>
          <a:p>
            <a:r>
              <a:rPr lang="ru-RU" dirty="0" smtClean="0"/>
              <a:t>8-913-776-63-06</a:t>
            </a:r>
            <a:r>
              <a:rPr lang="ru-RU" dirty="0"/>
              <a:t>;</a:t>
            </a:r>
          </a:p>
          <a:p>
            <a:r>
              <a:rPr lang="en-US" dirty="0"/>
              <a:t>www.zalrnd.ru</a:t>
            </a:r>
          </a:p>
        </p:txBody>
      </p:sp>
    </p:spTree>
    <p:extLst>
      <p:ext uri="{BB962C8B-B14F-4D97-AF65-F5344CB8AC3E}">
        <p14:creationId xmlns:p14="http://schemas.microsoft.com/office/powerpoint/2010/main" val="391252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89754" y="476672"/>
            <a:ext cx="11521279" cy="1080120"/>
          </a:xfrm>
        </p:spPr>
        <p:txBody>
          <a:bodyPr rtlCol="0">
            <a:normAutofit/>
          </a:bodyPr>
          <a:lstStyle/>
          <a:p>
            <a:pPr algn="ctr"/>
            <a:r>
              <a:rPr lang="ru-RU" sz="4800" dirty="0" smtClean="0"/>
              <a:t>НАШ ЗАЛ ПОД ЛЮБОЙ ФОРМАТ </a:t>
            </a:r>
            <a:endParaRPr lang="en-US" sz="4800" dirty="0"/>
          </a:p>
        </p:txBody>
      </p:sp>
      <p:sp>
        <p:nvSpPr>
          <p:cNvPr id="14" name="Объект 13"/>
          <p:cNvSpPr>
            <a:spLocks noGrp="1"/>
          </p:cNvSpPr>
          <p:nvPr>
            <p:ph idx="1"/>
          </p:nvPr>
        </p:nvSpPr>
        <p:spPr>
          <a:xfrm>
            <a:off x="770144" y="2204864"/>
            <a:ext cx="10360501" cy="3929855"/>
          </a:xfrm>
        </p:spPr>
        <p:txBody>
          <a:bodyPr rtlCol="0">
            <a:normAutofit/>
          </a:bodyPr>
          <a:lstStyle/>
          <a:p>
            <a:pPr lvl="1"/>
            <a:r>
              <a:rPr lang="ru-RU" sz="3200" dirty="0" smtClean="0"/>
              <a:t>КОНЦЕРТ,                  - БАНКЕТ,</a:t>
            </a:r>
            <a:endParaRPr lang="ru-RU" sz="3200" dirty="0"/>
          </a:p>
          <a:p>
            <a:pPr lvl="1"/>
            <a:r>
              <a:rPr lang="ru-RU" sz="3200" dirty="0" smtClean="0"/>
              <a:t>КОРПОРАТИВ,          - СВАДЬБА, </a:t>
            </a:r>
          </a:p>
          <a:p>
            <a:pPr lvl="1"/>
            <a:r>
              <a:rPr lang="ru-RU" sz="3200" dirty="0" smtClean="0"/>
              <a:t>ВЫСТАВКА                - НОВОГОДНИЙ УТРЕННИК,</a:t>
            </a:r>
            <a:endParaRPr lang="ru-RU" sz="3200" dirty="0"/>
          </a:p>
          <a:p>
            <a:pPr lvl="1"/>
            <a:r>
              <a:rPr lang="ru-RU" sz="3200" dirty="0" smtClean="0"/>
              <a:t>ВЫПУСКНОЙ,           - КОНКУРСЫ,</a:t>
            </a:r>
            <a:endParaRPr lang="ru-RU" sz="3200" dirty="0"/>
          </a:p>
          <a:p>
            <a:pPr lvl="1"/>
            <a:r>
              <a:rPr lang="ru-RU" sz="3200" dirty="0" smtClean="0"/>
              <a:t>КОНФЕРЕНЦИЯ,       - ИГРОВЫЕ СИМУЛЯЦИИ,</a:t>
            </a:r>
            <a:endParaRPr lang="ru-RU" sz="3200" dirty="0"/>
          </a:p>
          <a:p>
            <a:pPr lvl="1"/>
            <a:r>
              <a:rPr lang="ru-RU" sz="3200" dirty="0" smtClean="0"/>
              <a:t> ФОРУМ.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endParaRPr lang="en-US" sz="32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7678588" y="5939543"/>
            <a:ext cx="6092825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т. 223-61-65; 8-913-776-63-06;</a:t>
            </a:r>
          </a:p>
          <a:p>
            <a:r>
              <a:rPr lang="en-US" dirty="0"/>
              <a:t>www.zalrnd.ru</a:t>
            </a:r>
          </a:p>
        </p:txBody>
      </p:sp>
    </p:spTree>
    <p:extLst>
      <p:ext uri="{BB962C8B-B14F-4D97-AF65-F5344CB8AC3E}">
        <p14:creationId xmlns:p14="http://schemas.microsoft.com/office/powerpoint/2010/main" val="3877174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914163" y="44624"/>
            <a:ext cx="10436833" cy="936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ПРОВЕДЕННЫЕ МЕРОПРИЯТИЯ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3772" y="1309932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т. 223-61-65; </a:t>
            </a:r>
            <a:endParaRPr lang="ru-RU" sz="3600" dirty="0" smtClean="0"/>
          </a:p>
          <a:p>
            <a:r>
              <a:rPr lang="ru-RU" sz="3600" dirty="0" smtClean="0"/>
              <a:t>8-913-776-63-06</a:t>
            </a:r>
            <a:r>
              <a:rPr lang="ru-RU" sz="3600" dirty="0"/>
              <a:t>;</a:t>
            </a:r>
          </a:p>
          <a:p>
            <a:r>
              <a:rPr lang="ru-RU" sz="3600" dirty="0" smtClean="0"/>
              <a:t> </a:t>
            </a:r>
            <a:r>
              <a:rPr lang="en-US" sz="3600" dirty="0" smtClean="0"/>
              <a:t>www.zalrnd.ru</a:t>
            </a:r>
            <a:endParaRPr lang="en-US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064" y="1160748"/>
            <a:ext cx="3456384" cy="239288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758" y="1165250"/>
            <a:ext cx="3592916" cy="23943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t="21000" r="-798" b="26500"/>
          <a:stretch/>
        </p:blipFill>
        <p:spPr>
          <a:xfrm>
            <a:off x="8182644" y="3744114"/>
            <a:ext cx="3754147" cy="261741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88" y="3673629"/>
            <a:ext cx="3272303" cy="260911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300" y="3731012"/>
            <a:ext cx="3462206" cy="25966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816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914163" y="44624"/>
            <a:ext cx="10436833" cy="936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ПРОВЕДЕННЫЕ МЕРОПРИЯТИЯ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966620" y="1412777"/>
            <a:ext cx="38164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/>
              <a:t>т. 223-61-65; </a:t>
            </a:r>
            <a:endParaRPr lang="ru-RU" sz="3600" dirty="0" smtClean="0"/>
          </a:p>
          <a:p>
            <a:r>
              <a:rPr lang="ru-RU" sz="3600" dirty="0" smtClean="0"/>
              <a:t>8-913-776-63-06</a:t>
            </a:r>
            <a:r>
              <a:rPr lang="ru-RU" sz="3600" dirty="0"/>
              <a:t>;</a:t>
            </a:r>
          </a:p>
          <a:p>
            <a:r>
              <a:rPr lang="ru-RU" sz="3600" dirty="0" smtClean="0"/>
              <a:t> </a:t>
            </a:r>
            <a:r>
              <a:rPr lang="en-US" sz="3600" dirty="0" smtClean="0"/>
              <a:t>www.zalrnd.ru</a:t>
            </a:r>
            <a:endParaRPr lang="en-US" sz="36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876" y="3789040"/>
            <a:ext cx="4423420" cy="28049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72" y="1063017"/>
            <a:ext cx="3779681" cy="2520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63" y="976861"/>
            <a:ext cx="3581232" cy="26887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3760440"/>
            <a:ext cx="4411089" cy="294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1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914163" y="44624"/>
            <a:ext cx="10360501" cy="1009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ПРОВЕДЕННЫЕ МЕРОПРИЯТИЯ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484304" y="4437112"/>
            <a:ext cx="35867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</a:t>
            </a:r>
            <a:r>
              <a:rPr lang="ru-RU" sz="3200" dirty="0"/>
              <a:t>. 223-61-65; </a:t>
            </a:r>
            <a:endParaRPr lang="ru-RU" sz="3200" dirty="0" smtClean="0"/>
          </a:p>
          <a:p>
            <a:r>
              <a:rPr lang="ru-RU" sz="3200" dirty="0" smtClean="0"/>
              <a:t>8-913-776-63-06</a:t>
            </a:r>
            <a:r>
              <a:rPr lang="ru-RU" sz="3200" dirty="0"/>
              <a:t>;</a:t>
            </a:r>
          </a:p>
          <a:p>
            <a:r>
              <a:rPr lang="ru-RU" sz="3200" dirty="0" smtClean="0"/>
              <a:t> </a:t>
            </a:r>
            <a:r>
              <a:rPr lang="en-US" sz="3200" dirty="0" smtClean="0"/>
              <a:t>www.zalrnd.ru</a:t>
            </a:r>
            <a:endParaRPr lang="en-US" sz="3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47" y="1283178"/>
            <a:ext cx="3529104" cy="237990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277" y="1283178"/>
            <a:ext cx="3320113" cy="237773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04" y="3960863"/>
            <a:ext cx="3529102" cy="234845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147" y="3960863"/>
            <a:ext cx="3529104" cy="2348458"/>
          </a:xfrm>
          <a:prstGeom prst="rect">
            <a:avLst/>
          </a:prstGeom>
        </p:spPr>
      </p:pic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38" y="1283179"/>
            <a:ext cx="3542768" cy="2361845"/>
          </a:xfrm>
        </p:spPr>
      </p:pic>
    </p:spTree>
    <p:extLst>
      <p:ext uri="{BB962C8B-B14F-4D97-AF65-F5344CB8AC3E}">
        <p14:creationId xmlns:p14="http://schemas.microsoft.com/office/powerpoint/2010/main" val="272695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914163" y="44624"/>
            <a:ext cx="10360501" cy="1009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ТЕРРИТОРИЯ Площадки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02524" y="5004518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</a:t>
            </a:r>
            <a:r>
              <a:rPr lang="ru-RU" sz="3200" dirty="0"/>
              <a:t>. 223-61-65; </a:t>
            </a:r>
            <a:endParaRPr lang="ru-RU" sz="3200" dirty="0" smtClean="0"/>
          </a:p>
          <a:p>
            <a:r>
              <a:rPr lang="ru-RU" sz="3200" dirty="0" smtClean="0"/>
              <a:t>8-913-776-63-06</a:t>
            </a:r>
            <a:r>
              <a:rPr lang="ru-RU" sz="3200" dirty="0"/>
              <a:t>;</a:t>
            </a:r>
          </a:p>
          <a:p>
            <a:r>
              <a:rPr lang="ru-RU" sz="3200" dirty="0" smtClean="0"/>
              <a:t> </a:t>
            </a:r>
            <a:r>
              <a:rPr lang="en-US" sz="3200" dirty="0" smtClean="0"/>
              <a:t>www.zalrnd.ru</a:t>
            </a:r>
            <a:endParaRPr lang="en-US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7" y="1053728"/>
            <a:ext cx="3638018" cy="26189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288" y="1071114"/>
            <a:ext cx="3902286" cy="26015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76" r="4478"/>
          <a:stretch/>
        </p:blipFill>
        <p:spPr>
          <a:xfrm>
            <a:off x="366247" y="3933056"/>
            <a:ext cx="6361833" cy="27893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9159" y="1003438"/>
            <a:ext cx="3038528" cy="405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88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1053852" y="620688"/>
            <a:ext cx="10360501" cy="1009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ТЕХНИЧЕСКОЕ ОСНАЩЕНИЕ: 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992581" y="5589240"/>
            <a:ext cx="43924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т. 223-61-65; </a:t>
            </a:r>
          </a:p>
          <a:p>
            <a:r>
              <a:rPr lang="ru-RU" sz="2000" dirty="0"/>
              <a:t>8-913-776-63-06;</a:t>
            </a:r>
          </a:p>
          <a:p>
            <a:r>
              <a:rPr lang="ru-RU" sz="2000" dirty="0"/>
              <a:t> </a:t>
            </a:r>
            <a:r>
              <a:rPr lang="en-US" sz="2000" dirty="0"/>
              <a:t>www.zalrnd.ru</a:t>
            </a:r>
          </a:p>
        </p:txBody>
      </p:sp>
      <p:sp>
        <p:nvSpPr>
          <p:cNvPr id="10" name="Объект 13"/>
          <p:cNvSpPr>
            <a:spLocks noGrp="1"/>
          </p:cNvSpPr>
          <p:nvPr>
            <p:ph idx="1"/>
          </p:nvPr>
        </p:nvSpPr>
        <p:spPr>
          <a:xfrm>
            <a:off x="888076" y="2132856"/>
            <a:ext cx="11084908" cy="3744416"/>
          </a:xfrm>
        </p:spPr>
        <p:txBody>
          <a:bodyPr rtlCol="0">
            <a:normAutofit/>
          </a:bodyPr>
          <a:lstStyle/>
          <a:p>
            <a:pPr marL="274320" lvl="1" indent="0">
              <a:buNone/>
            </a:pPr>
            <a:r>
              <a:rPr lang="ru-RU" dirty="0" smtClean="0"/>
              <a:t>-Усилители</a:t>
            </a:r>
            <a:r>
              <a:rPr lang="ru-RU" dirty="0"/>
              <a:t>: 2-</a:t>
            </a:r>
            <a:r>
              <a:rPr lang="en-US" dirty="0"/>
              <a:t>Mackie Active SWA1801z 135</a:t>
            </a:r>
            <a:r>
              <a:rPr lang="ru-RU" dirty="0"/>
              <a:t>дБ                                                                                                                                 </a:t>
            </a:r>
            <a:r>
              <a:rPr lang="ru-RU" dirty="0" smtClean="0"/>
              <a:t>-Колонки</a:t>
            </a:r>
            <a:r>
              <a:rPr lang="ru-RU" dirty="0"/>
              <a:t>: </a:t>
            </a:r>
            <a:r>
              <a:rPr lang="en-US" dirty="0"/>
              <a:t>Mackie Active SA1530z 135</a:t>
            </a:r>
            <a:r>
              <a:rPr lang="ru-RU" dirty="0"/>
              <a:t>дБ                                                                                                                                     </a:t>
            </a:r>
            <a:r>
              <a:rPr lang="ru-RU" dirty="0" smtClean="0"/>
              <a:t>-Мониторы</a:t>
            </a:r>
            <a:r>
              <a:rPr lang="ru-RU" dirty="0"/>
              <a:t>: 2 </a:t>
            </a:r>
            <a:r>
              <a:rPr lang="en-US" dirty="0" err="1"/>
              <a:t>Behringer</a:t>
            </a:r>
            <a:r>
              <a:rPr lang="en-US" dirty="0"/>
              <a:t> </a:t>
            </a:r>
            <a:r>
              <a:rPr lang="en-US" dirty="0" err="1"/>
              <a:t>Eurolive</a:t>
            </a:r>
            <a:r>
              <a:rPr lang="en-US" dirty="0"/>
              <a:t> B115D 36</a:t>
            </a:r>
            <a:r>
              <a:rPr lang="ru-RU" dirty="0"/>
              <a:t>дБ; </a:t>
            </a:r>
            <a:r>
              <a:rPr lang="en-US" dirty="0" err="1"/>
              <a:t>Eurolive</a:t>
            </a:r>
            <a:r>
              <a:rPr lang="en-US" dirty="0"/>
              <a:t> B315A 126</a:t>
            </a:r>
            <a:r>
              <a:rPr lang="ru-RU" dirty="0"/>
              <a:t>дБ                                                                                         </a:t>
            </a:r>
            <a:r>
              <a:rPr lang="ru-RU" dirty="0" smtClean="0"/>
              <a:t>-Микшер</a:t>
            </a:r>
            <a:r>
              <a:rPr lang="ru-RU" dirty="0"/>
              <a:t>: </a:t>
            </a:r>
            <a:r>
              <a:rPr lang="en-US" dirty="0"/>
              <a:t>SR24.4.2 VLZ PRO; Yamaha </a:t>
            </a:r>
            <a:r>
              <a:rPr lang="en-US" dirty="0" smtClean="0"/>
              <a:t>MG12XU</a:t>
            </a:r>
            <a:r>
              <a:rPr lang="ru-RU" dirty="0" smtClean="0"/>
              <a:t>.</a:t>
            </a:r>
            <a:r>
              <a:rPr lang="en-US" dirty="0" smtClean="0"/>
              <a:t>                                                                                                                          </a:t>
            </a:r>
            <a:r>
              <a:rPr lang="ru-RU" dirty="0" smtClean="0"/>
              <a:t>-Микрофоны</a:t>
            </a:r>
            <a:r>
              <a:rPr lang="ru-RU" dirty="0"/>
              <a:t>: 1)Без проводные: </a:t>
            </a:r>
            <a:r>
              <a:rPr lang="en-US" dirty="0" smtClean="0"/>
              <a:t>Sennheizer-3</a:t>
            </a:r>
            <a:r>
              <a:rPr lang="ru-RU" dirty="0" smtClean="0"/>
              <a:t>шт.,</a:t>
            </a:r>
            <a:r>
              <a:rPr lang="en-US" dirty="0" smtClean="0"/>
              <a:t> </a:t>
            </a:r>
            <a:r>
              <a:rPr lang="en-US" dirty="0"/>
              <a:t>Shure </a:t>
            </a:r>
            <a:r>
              <a:rPr lang="en-US" dirty="0" smtClean="0"/>
              <a:t>PG58-2</a:t>
            </a:r>
            <a:r>
              <a:rPr lang="ru-RU" dirty="0" smtClean="0"/>
              <a:t>шт., </a:t>
            </a:r>
            <a:r>
              <a:rPr lang="en-US" dirty="0" smtClean="0"/>
              <a:t>SLX-2</a:t>
            </a:r>
            <a:r>
              <a:rPr lang="ru-RU" dirty="0" smtClean="0"/>
              <a:t>шт.,</a:t>
            </a:r>
            <a:r>
              <a:rPr lang="en-US" dirty="0" smtClean="0"/>
              <a:t> 2)</a:t>
            </a:r>
            <a:r>
              <a:rPr lang="ru-RU" dirty="0" smtClean="0"/>
              <a:t>Проводные</a:t>
            </a:r>
            <a:r>
              <a:rPr lang="ru-RU" dirty="0"/>
              <a:t>: </a:t>
            </a:r>
            <a:r>
              <a:rPr lang="en-US" dirty="0"/>
              <a:t>Shure SM57-2, </a:t>
            </a:r>
            <a:r>
              <a:rPr lang="en-US" dirty="0" smtClean="0"/>
              <a:t>SM58-</a:t>
            </a:r>
            <a:r>
              <a:rPr lang="ru-RU" dirty="0" smtClean="0"/>
              <a:t>6шт</a:t>
            </a:r>
            <a:r>
              <a:rPr lang="en-US" dirty="0" smtClean="0"/>
              <a:t>, </a:t>
            </a:r>
            <a:r>
              <a:rPr lang="en-US" dirty="0"/>
              <a:t>SM48-1, AKG </a:t>
            </a:r>
            <a:r>
              <a:rPr lang="en-US" dirty="0" smtClean="0"/>
              <a:t>C3000B-2, P2-1 </a:t>
            </a:r>
            <a:r>
              <a:rPr lang="ru-RU" dirty="0" smtClean="0"/>
              <a:t>шт., </a:t>
            </a:r>
            <a:r>
              <a:rPr lang="en-US" dirty="0" smtClean="0"/>
              <a:t>P4-4</a:t>
            </a:r>
            <a:r>
              <a:rPr lang="ru-RU" dirty="0" smtClean="0"/>
              <a:t>шт.,</a:t>
            </a:r>
            <a:r>
              <a:rPr lang="en-US" dirty="0" smtClean="0"/>
              <a:t> P17-2</a:t>
            </a:r>
            <a:r>
              <a:rPr lang="ru-RU" dirty="0" smtClean="0"/>
              <a:t>шт.,</a:t>
            </a:r>
            <a:r>
              <a:rPr lang="en-US" dirty="0" smtClean="0"/>
              <a:t> C411 L-2</a:t>
            </a:r>
            <a:r>
              <a:rPr lang="ru-RU" dirty="0" smtClean="0"/>
              <a:t>шт.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</a:t>
            </a:r>
            <a:r>
              <a:rPr lang="ru-RU" dirty="0" smtClean="0"/>
              <a:t>-Проектор</a:t>
            </a:r>
            <a:r>
              <a:rPr lang="ru-RU" dirty="0"/>
              <a:t>: </a:t>
            </a:r>
            <a:r>
              <a:rPr lang="en-US" dirty="0" smtClean="0"/>
              <a:t>Panasonic</a:t>
            </a:r>
            <a:r>
              <a:rPr lang="ru-RU" dirty="0" smtClean="0"/>
              <a:t>: </a:t>
            </a:r>
            <a:r>
              <a:rPr lang="en-US" dirty="0" smtClean="0"/>
              <a:t>PT-VW535NE                                                                                                                                                      </a:t>
            </a:r>
            <a:r>
              <a:rPr lang="ru-RU" dirty="0" smtClean="0"/>
              <a:t>-Пульты </a:t>
            </a:r>
            <a:r>
              <a:rPr lang="ru-RU" dirty="0"/>
              <a:t>эффектов: </a:t>
            </a:r>
            <a:r>
              <a:rPr lang="en-US" dirty="0" err="1"/>
              <a:t>dbx</a:t>
            </a:r>
            <a:r>
              <a:rPr lang="en-US" dirty="0"/>
              <a:t>- IEQ 31, 1046; </a:t>
            </a:r>
            <a:r>
              <a:rPr lang="en-US" dirty="0" err="1"/>
              <a:t>Lixicon</a:t>
            </a:r>
            <a:r>
              <a:rPr lang="en-US" dirty="0"/>
              <a:t> MPX 110; </a:t>
            </a:r>
            <a:r>
              <a:rPr lang="en-US" dirty="0" err="1"/>
              <a:t>Microverb</a:t>
            </a:r>
            <a:r>
              <a:rPr lang="en-US" dirty="0"/>
              <a:t> Alexis, 3630; ART406; Ultra DI PRO; </a:t>
            </a:r>
            <a:r>
              <a:rPr lang="en-US" dirty="0" err="1"/>
              <a:t>Behringer</a:t>
            </a:r>
            <a:r>
              <a:rPr lang="en-US" dirty="0"/>
              <a:t> EX4000</a:t>
            </a:r>
          </a:p>
        </p:txBody>
      </p:sp>
    </p:spTree>
    <p:extLst>
      <p:ext uri="{BB962C8B-B14F-4D97-AF65-F5344CB8AC3E}">
        <p14:creationId xmlns:p14="http://schemas.microsoft.com/office/powerpoint/2010/main" val="364200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title="Макет заголовка и объектов с диаграммой"/>
          <p:cNvSpPr>
            <a:spLocks noGrp="1"/>
          </p:cNvSpPr>
          <p:nvPr>
            <p:ph type="title"/>
          </p:nvPr>
        </p:nvSpPr>
        <p:spPr>
          <a:xfrm>
            <a:off x="782245" y="163428"/>
            <a:ext cx="10360501" cy="1009104"/>
          </a:xfrm>
        </p:spPr>
        <p:txBody>
          <a:bodyPr rtlCol="0">
            <a:normAutofit/>
          </a:bodyPr>
          <a:lstStyle/>
          <a:p>
            <a:pPr algn="ctr" rtl="0"/>
            <a:r>
              <a:rPr lang="ru-RU" sz="4800" dirty="0" smtClean="0"/>
              <a:t>НАШИ ПАРТНЕРЫ: </a:t>
            </a:r>
            <a:endParaRPr lang="en-US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992581" y="5589240"/>
            <a:ext cx="2300331" cy="1042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т. 223-61-65; </a:t>
            </a:r>
          </a:p>
          <a:p>
            <a:r>
              <a:rPr lang="ru-RU" sz="2000" dirty="0"/>
              <a:t>8-913-776-63-06;</a:t>
            </a:r>
          </a:p>
          <a:p>
            <a:r>
              <a:rPr lang="ru-RU" sz="2000" dirty="0"/>
              <a:t> </a:t>
            </a:r>
            <a:r>
              <a:rPr lang="en-US" sz="2000" dirty="0"/>
              <a:t>www.zalrnd.ru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82" y="1633215"/>
            <a:ext cx="1797715" cy="12930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82" y="3440307"/>
            <a:ext cx="4611282" cy="1080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684" y="1625855"/>
            <a:ext cx="1417783" cy="1429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590" y="1604148"/>
            <a:ext cx="2039211" cy="14732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64" y="1568895"/>
            <a:ext cx="2311002" cy="1473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292" y="3453695"/>
            <a:ext cx="3784212" cy="11117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703" y="1577537"/>
            <a:ext cx="1591924" cy="15919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732" y="3438522"/>
            <a:ext cx="2880320" cy="11716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9" y="4774123"/>
            <a:ext cx="3474106" cy="982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387" y="1577973"/>
            <a:ext cx="1583982" cy="159105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432" y="5043956"/>
            <a:ext cx="1960600" cy="16048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00" y="5748846"/>
            <a:ext cx="2672988" cy="88251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268" y="5053982"/>
            <a:ext cx="2097359" cy="155092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396" y="5053982"/>
            <a:ext cx="1854068" cy="16078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4244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05780" y="1062608"/>
            <a:ext cx="11521279" cy="1506240"/>
          </a:xfrm>
        </p:spPr>
        <p:txBody>
          <a:bodyPr rtlCol="0">
            <a:normAutofit/>
          </a:bodyPr>
          <a:lstStyle/>
          <a:p>
            <a:pPr algn="ctr"/>
            <a:r>
              <a:rPr lang="ru-RU" sz="4800" dirty="0"/>
              <a:t>Российско-Немецкий </a:t>
            </a:r>
            <a:r>
              <a:rPr lang="ru-RU" sz="4800" dirty="0" smtClean="0"/>
              <a:t>Дом</a:t>
            </a:r>
            <a:endParaRPr lang="en-US" sz="4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712409" y="4437112"/>
            <a:ext cx="8856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т. </a:t>
            </a:r>
            <a:r>
              <a:rPr lang="ru-RU" sz="3200" dirty="0" smtClean="0"/>
              <a:t>223-61-65;  т. 8-913-776-63-06</a:t>
            </a:r>
            <a:r>
              <a:rPr lang="ru-RU" sz="3200" dirty="0"/>
              <a:t>;</a:t>
            </a:r>
          </a:p>
          <a:p>
            <a:r>
              <a:rPr lang="ru-RU" sz="3200" dirty="0" smtClean="0"/>
              <a:t>                </a:t>
            </a:r>
            <a:r>
              <a:rPr lang="en-US" sz="3200" dirty="0" smtClean="0"/>
              <a:t>www.zalrnd.ru</a:t>
            </a:r>
            <a:endParaRPr lang="en-US" sz="3200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430116" y="2852936"/>
            <a:ext cx="5841476" cy="1016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274320" indent="-274320" algn="l" defTabSz="1218987" rtl="0" eaLnBrk="1" latinLnBrk="0" hangingPunct="1">
              <a:lnSpc>
                <a:spcPct val="90000"/>
              </a:lnSpc>
              <a:spcBef>
                <a:spcPts val="16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90000"/>
              <a:buFont typeface="Cambria" pitchFamily="18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599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59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SzPct val="100000"/>
              <a:buFont typeface="Cambria" pitchFamily="18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74320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dirty="0" smtClean="0"/>
              <a:t>ЯДРИНЦЕВСКАЯ</a:t>
            </a:r>
            <a:r>
              <a:rPr lang="ru-RU" dirty="0" smtClean="0"/>
              <a:t> </a:t>
            </a:r>
            <a:r>
              <a:rPr lang="ru-RU" sz="4000" dirty="0" smtClean="0"/>
              <a:t>д.68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7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оформления с алым фоном в альбомной ориентации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</a:schemeClr>
            </a:gs>
            <a:gs pos="65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25000" t="25000" r="25000" b="25000"/>
          </a:path>
        </a:gradFill>
        <a:gradFill flip="none" rotWithShape="1">
          <a:gsLst>
            <a:gs pos="17000">
              <a:schemeClr val="phClr"/>
            </a:gs>
            <a:gs pos="71000">
              <a:schemeClr val="phClr">
                <a:tint val="100000"/>
                <a:shade val="40000"/>
                <a:satMod val="100000"/>
              </a:schemeClr>
            </a:gs>
            <a:gs pos="100000">
              <a:schemeClr val="phClr">
                <a:shade val="5000"/>
                <a:satMod val="1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ln w="19050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F03460512.potx" id="{FAD57A1D-FD3F-410E-BC16-DC0572F34EA3}" vid="{8B1535A0-4296-40FA-BB7E-C6BB75A63359}"/>
    </a:ext>
  </a:extLst>
</a:theme>
</file>

<file path=ppt/theme/theme2.xml><?xml version="1.0" encoding="utf-8"?>
<a:theme xmlns:a="http://schemas.openxmlformats.org/drawingml/2006/main" name="Тема Off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алыми тонами в альбомной ориентации</Template>
  <TotalTime>401</TotalTime>
  <Words>299</Words>
  <Application>Microsoft Office PowerPoint</Application>
  <PresentationFormat>Произвольный</PresentationFormat>
  <Paragraphs>52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Cambria</vt:lpstr>
      <vt:lpstr>Century Gothic</vt:lpstr>
      <vt:lpstr>Шаблон оформления с алым фоном в альбомной ориентации</vt:lpstr>
      <vt:lpstr>ПЛОЩАДКА СОБЫТИЙ   в РОССИЙСКО-НЕМЕЦКОМ ДОМЕ</vt:lpstr>
      <vt:lpstr>Российско-Немецкий Дом приглашает Вас провести мероприятие в многофункциональном  «Зале торжеств»</vt:lpstr>
      <vt:lpstr>НАШ ЗАЛ ПОД ЛЮБОЙ ФОРМАТ </vt:lpstr>
      <vt:lpstr>ПРОВЕДЕННЫЕ МЕРОПРИЯТИЯ</vt:lpstr>
      <vt:lpstr>ПРОВЕДЕННЫЕ МЕРОПРИЯТИЯ</vt:lpstr>
      <vt:lpstr>ПРОВЕДЕННЫЕ МЕРОПРИЯТИЯ</vt:lpstr>
      <vt:lpstr>ТЕРРИТОРИЯ Площадки</vt:lpstr>
      <vt:lpstr>ТЕХНИЧЕСКОЕ ОСНАЩЕНИЕ: </vt:lpstr>
      <vt:lpstr>НАШИ ПАРТНЕРЫ: </vt:lpstr>
      <vt:lpstr>Российско-Немецкий Дом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ВЫПУСКНОЙ ВЕЧЕР 2019  в РОССИЙСКО-НЕМЕЦКОМ ДОМЕ</dc:title>
  <dc:creator>admin</dc:creator>
  <cp:lastModifiedBy>admin</cp:lastModifiedBy>
  <cp:revision>22</cp:revision>
  <cp:lastPrinted>2019-01-23T04:16:40Z</cp:lastPrinted>
  <dcterms:created xsi:type="dcterms:W3CDTF">2018-09-19T03:17:25Z</dcterms:created>
  <dcterms:modified xsi:type="dcterms:W3CDTF">2019-07-03T04:13:59Z</dcterms:modified>
</cp:coreProperties>
</file>